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3" r:id="rId4"/>
  </p:sldMasterIdLst>
  <p:sldIdLst>
    <p:sldId id="257" r:id="rId5"/>
    <p:sldId id="265" r:id="rId6"/>
    <p:sldId id="275" r:id="rId7"/>
    <p:sldId id="276" r:id="rId8"/>
    <p:sldId id="277" r:id="rId9"/>
    <p:sldId id="272" r:id="rId10"/>
    <p:sldId id="273" r:id="rId11"/>
    <p:sldId id="262" r:id="rId12"/>
    <p:sldId id="266" r:id="rId13"/>
    <p:sldId id="267" r:id="rId14"/>
    <p:sldId id="264" r:id="rId15"/>
    <p:sldId id="268" r:id="rId16"/>
    <p:sldId id="269" r:id="rId17"/>
    <p:sldId id="278" r:id="rId18"/>
    <p:sldId id="279" r:id="rId19"/>
    <p:sldId id="280" r:id="rId20"/>
    <p:sldId id="281" r:id="rId21"/>
    <p:sldId id="282" r:id="rId22"/>
    <p:sldId id="283" r:id="rId23"/>
    <p:sldId id="270" r:id="rId24"/>
    <p:sldId id="284" r:id="rId25"/>
    <p:sldId id="285" r:id="rId26"/>
    <p:sldId id="271" r:id="rId27"/>
    <p:sldId id="27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31-Oct-20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31-Oct-20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31-Oct-20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31-Oct-20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31-Oct-20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31-Oct-20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31-Oct-20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31-Oct-20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31-Oct-20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31-Oct-20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FACE DETECTION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7"/>
            <a:ext cx="4775075" cy="762443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BY- ABHIJEET KUMAR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      SANJNA KATYAL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AC01F-67B9-43C0-8B8B-631D4445E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SEQUENCE DIAGRAM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B3791E-C7E5-443E-A553-F0DF91559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284" t="24690" r="24403" b="14661"/>
          <a:stretch/>
        </p:blipFill>
        <p:spPr>
          <a:xfrm>
            <a:off x="2583402" y="2020004"/>
            <a:ext cx="6933460" cy="4436741"/>
          </a:xfrm>
        </p:spPr>
      </p:pic>
    </p:spTree>
    <p:extLst>
      <p:ext uri="{BB962C8B-B14F-4D97-AF65-F5344CB8AC3E}">
        <p14:creationId xmlns:p14="http://schemas.microsoft.com/office/powerpoint/2010/main" val="1975477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261D-F0A4-4BBB-A625-DF3429B1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SCREENSHOTS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64299"/>
            <a:ext cx="3038475" cy="38957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6800" y="1717968"/>
            <a:ext cx="2486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SPLASH SCREEN _ LOADING..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056" y="2181497"/>
            <a:ext cx="7430453" cy="40785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19257" y="1728514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HOME SCREEN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613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90" y="1123269"/>
            <a:ext cx="7591425" cy="5133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24697" y="613954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REGISTER FACES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57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757237"/>
            <a:ext cx="76581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19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852487"/>
            <a:ext cx="76295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69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73" y="1071834"/>
            <a:ext cx="3771900" cy="4505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727" y="508837"/>
            <a:ext cx="4829175" cy="563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99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29EF92-2E05-4C5C-9D79-3BA10C09FE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25782" y="1111976"/>
            <a:ext cx="5943600" cy="438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66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" y="431074"/>
            <a:ext cx="11351623" cy="600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35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788" y="109537"/>
            <a:ext cx="12601575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05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50" y="104775"/>
            <a:ext cx="124587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88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C325-F9C0-4688-9981-044E39F43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RECOGNITION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EF64C-3EB4-4054-B7A1-B92EA82F1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Face recognition is a method of identifying or verifying the identity of an individual using their face.</a:t>
            </a:r>
          </a:p>
          <a:p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Facial recognition is becoming very popular with advancement in technologies along with voice and touch(fingerprint) recognition.</a:t>
            </a:r>
          </a:p>
          <a:p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Government, mobile phone companies social media and many others use this surveillance/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secuity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system.</a:t>
            </a:r>
          </a:p>
          <a:p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We have used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Local Binary Pattern Histogram (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LBPH )Classifier for recognition, with OpenCV and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emguCV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libraries.</a:t>
            </a:r>
          </a:p>
        </p:txBody>
      </p:sp>
    </p:spTree>
    <p:extLst>
      <p:ext uri="{BB962C8B-B14F-4D97-AF65-F5344CB8AC3E}">
        <p14:creationId xmlns:p14="http://schemas.microsoft.com/office/powerpoint/2010/main" val="303038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06285" y="444138"/>
            <a:ext cx="9862457" cy="596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33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2413" y="161925"/>
            <a:ext cx="1269682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25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40" y="548640"/>
            <a:ext cx="5190853" cy="55125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658" y="548640"/>
            <a:ext cx="5917473" cy="55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65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7772D-903A-4655-88A0-04C252D8D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FUTURE </a:t>
            </a:r>
            <a:r>
              <a:rPr lang="en-US" b="1" u="sng" dirty="0" smtClean="0"/>
              <a:t>SCOPE</a:t>
            </a:r>
            <a:endParaRPr lang="en-IN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B3258-D477-40FA-B23B-6EE99294A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We can further implement a licensed/serial key feature to avoid unauthorized use.</a:t>
            </a:r>
          </a:p>
          <a:p>
            <a:r>
              <a:rPr lang="en-IN" dirty="0" smtClean="0"/>
              <a:t>We can further extend our project to limit our options as per specific users with given rights.</a:t>
            </a:r>
          </a:p>
          <a:p>
            <a:r>
              <a:rPr lang="en-IN" dirty="0" smtClean="0"/>
              <a:t>We can maintain a database for registered users and extend its application for login/attendance system.</a:t>
            </a:r>
          </a:p>
          <a:p>
            <a:r>
              <a:rPr lang="en-IN" dirty="0" smtClean="0"/>
              <a:t>A further functionality can be created to show categorically persons identified as known and unknown from a live video feed in a given session.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5059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42589D-7FB3-4E63-AF04-81DCFA8FF2E1}"/>
              </a:ext>
            </a:extLst>
          </p:cNvPr>
          <p:cNvSpPr/>
          <p:nvPr/>
        </p:nvSpPr>
        <p:spPr>
          <a:xfrm>
            <a:off x="480264" y="1841519"/>
            <a:ext cx="11466602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1137304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OPENCV /EMGUCV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OpenCV</a:t>
            </a:r>
            <a:r>
              <a:rPr lang="en-US" dirty="0"/>
              <a:t> (Open Source Computer Vision) is a popular computer vision library started by Intel in </a:t>
            </a:r>
            <a:r>
              <a:rPr lang="en-US" dirty="0" smtClean="0"/>
              <a:t>1999.</a:t>
            </a:r>
          </a:p>
          <a:p>
            <a:r>
              <a:rPr lang="en-US" dirty="0" err="1" smtClean="0"/>
              <a:t>EmguCV</a:t>
            </a:r>
            <a:r>
              <a:rPr lang="en-US" dirty="0" smtClean="0"/>
              <a:t> is a wrapper for </a:t>
            </a:r>
            <a:r>
              <a:rPr lang="en-US" dirty="0" err="1" smtClean="0"/>
              <a:t>OpenCv</a:t>
            </a:r>
            <a:r>
              <a:rPr lang="en-US" dirty="0" smtClean="0"/>
              <a:t> library for making its libraries available on .NET platform and C#.</a:t>
            </a:r>
          </a:p>
          <a:p>
            <a:r>
              <a:rPr lang="en-US" dirty="0"/>
              <a:t>The currently available algorithms are: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Eigenfaces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Fisherfaces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	Local </a:t>
            </a:r>
            <a:r>
              <a:rPr lang="en-US" dirty="0"/>
              <a:t>Binary Patterns Histograms </a:t>
            </a:r>
            <a:r>
              <a:rPr lang="en-US" dirty="0" smtClean="0"/>
              <a:t>(LBPH)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73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853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OPENCV WORKS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8583" y="1467077"/>
            <a:ext cx="73152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12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HOW LBPH WORKS!!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355" y="1744730"/>
            <a:ext cx="6353175" cy="1771650"/>
          </a:xfrm>
          <a:prstGeom prst="rect">
            <a:avLst/>
          </a:prstGeom>
        </p:spPr>
      </p:pic>
      <p:pic>
        <p:nvPicPr>
          <p:cNvPr id="1026" name="Picture 2" descr="https://cdn-images-1.medium.com/max/1600/1*-cyqWPcas3CXp4O2O7xPp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35" y="3670663"/>
            <a:ext cx="11175411" cy="254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614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1E038-4099-49E4-9218-74BBD1060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4FCB7-76AA-4B7C-8E99-A88429532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provide an automated and affordable solutions to small scale institutes while allowing them to reduce cost on security in long term as well making the surveillance effective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provide better performance over other security systems.</a:t>
            </a: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Real-time detection and recognition of people in a camera setup.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 face detector integrated with a people tracker for higher accuracy and faster detections is proposed.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0721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45568-CD04-4877-A3A2-CBC8A322F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A2336-66D5-4FB9-A3B4-9130290A3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Poor Image Quality Limits Facial Recognition's Effectiveness.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Small Image Sizes Make Facial Recognition More Difficult.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Different Face Angles Can Throw Off Facial Recognition's Reliability.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Processing and Storage Can Limit Facial Recognition Tech</a:t>
            </a:r>
            <a:r>
              <a:rPr lang="en-US" sz="18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Dependency on trained dataset (via light intensity, picture quality, variations in dataset , etc.)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823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2889-3061-44BE-BB5C-425E0395A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DFD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5211" y="1789612"/>
            <a:ext cx="10502537" cy="416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86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9A5AD-D68F-46E8-B8F5-298ED4A28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UML DIAGRAM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807" y="1841863"/>
            <a:ext cx="7707084" cy="42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322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228C0C-F774-4270-99CB-314B07EBFBE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745B92C-4D89-4324-B52D-E1F5F627B7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487CEA-7875-4327-875F-CA3B32E800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{69E9B939-916F-411D-868A-4C7865AB8C4F}tf78438558_wac</Template>
  <TotalTime>0</TotalTime>
  <Words>347</Words>
  <Application>Microsoft Office PowerPoint</Application>
  <PresentationFormat>Widescreen</PresentationFormat>
  <Paragraphs>41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Century Gothic</vt:lpstr>
      <vt:lpstr>Garamond</vt:lpstr>
      <vt:lpstr>Symbol</vt:lpstr>
      <vt:lpstr>Times New Roman</vt:lpstr>
      <vt:lpstr>SavonVTI</vt:lpstr>
      <vt:lpstr>FACE DETECTION SYSTEM</vt:lpstr>
      <vt:lpstr>FACE RECOGNITION</vt:lpstr>
      <vt:lpstr>OPENCV /EMGUCV</vt:lpstr>
      <vt:lpstr>HOW OPENCV WORKS</vt:lpstr>
      <vt:lpstr>HOW LBPH WORKS!!</vt:lpstr>
      <vt:lpstr>SCOPE</vt:lpstr>
      <vt:lpstr>LIMITATION</vt:lpstr>
      <vt:lpstr>DFD</vt:lpstr>
      <vt:lpstr>UML DIAGRAM</vt:lpstr>
      <vt:lpstr>SEQUENCE DIAGRAM</vt:lpstr>
      <vt:lpstr>PROJECT 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2020-10-31T06:28:06Z</dcterms:created>
  <dcterms:modified xsi:type="dcterms:W3CDTF">2020-10-31T16:08:22Z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